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60" r:id="rId4"/>
    <p:sldId id="2556" r:id="rId5"/>
    <p:sldId id="2557" r:id="rId6"/>
    <p:sldId id="2558" r:id="rId7"/>
    <p:sldId id="2559" r:id="rId8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18E731-D690-49C1-B546-5F005FFC8CD6}" v="9" dt="2026-06-30T15:39:37.4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custSel modSld">
      <pc:chgData name="Juan Carlos Castillo Molina" userId="3321f39d-c43d-4dc1-aab8-e37c264880eb" providerId="ADAL" clId="{CF0E7DC8-4F83-4E08-A75A-7ECE842A8D81}" dt="2026-06-30T15:40:02.014" v="149" actId="1076"/>
      <pc:docMkLst>
        <pc:docMk/>
      </pc:docMkLst>
      <pc:sldChg chg="modSp mod">
        <pc:chgData name="Juan Carlos Castillo Molina" userId="3321f39d-c43d-4dc1-aab8-e37c264880eb" providerId="ADAL" clId="{CF0E7DC8-4F83-4E08-A75A-7ECE842A8D81}" dt="2026-06-30T15:00:12.240" v="3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6-30T15:00:12.240" v="3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6-30T15:29:03.920" v="128" actId="14100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6-30T15:00:25.601" v="20" actId="20577"/>
          <ac:spMkLst>
            <pc:docMk/>
            <pc:sldMk cId="263347290" sldId="2556"/>
            <ac:spMk id="3" creationId="{87308295-AB40-3C40-F446-14DB01B3212A}"/>
          </ac:spMkLst>
        </pc:spChg>
        <pc:spChg chg="mod">
          <ac:chgData name="Juan Carlos Castillo Molina" userId="3321f39d-c43d-4dc1-aab8-e37c264880eb" providerId="ADAL" clId="{CF0E7DC8-4F83-4E08-A75A-7ECE842A8D81}" dt="2026-06-30T15:00:22.779" v="16" actId="20577"/>
          <ac:spMkLst>
            <pc:docMk/>
            <pc:sldMk cId="263347290" sldId="2556"/>
            <ac:spMk id="6" creationId="{468EEE38-E13C-E44E-E391-DD72497BAF3F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6-30T15:28:03.574" v="122" actId="20577"/>
          <ac:graphicFrameMkLst>
            <pc:docMk/>
            <pc:sldMk cId="263347290" sldId="2556"/>
            <ac:graphicFrameMk id="5" creationId="{6F53F123-A082-449B-2E13-C3A1CCAD03B8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6-30T15:29:03.920" v="128" actId="14100"/>
          <ac:graphicFrameMkLst>
            <pc:docMk/>
            <pc:sldMk cId="263347290" sldId="2556"/>
            <ac:graphicFrameMk id="9" creationId="{89D5B4C4-B747-DFAF-0FB5-67DE9BDA3F34}"/>
          </ac:graphicFrameMkLst>
        </pc:graphicFrameChg>
        <pc:graphicFrameChg chg="del">
          <ac:chgData name="Juan Carlos Castillo Molina" userId="3321f39d-c43d-4dc1-aab8-e37c264880eb" providerId="ADAL" clId="{CF0E7DC8-4F83-4E08-A75A-7ECE842A8D81}" dt="2026-06-30T15:00:28.107" v="21" actId="478"/>
          <ac:graphicFrameMkLst>
            <pc:docMk/>
            <pc:sldMk cId="263347290" sldId="2556"/>
            <ac:graphicFrameMk id="10" creationId="{62858B5C-DAB9-BA2C-32EC-E97A8EF45099}"/>
          </ac:graphicFrameMkLst>
        </pc:graphicFrameChg>
        <pc:graphicFrameChg chg="del">
          <ac:chgData name="Juan Carlos Castillo Molina" userId="3321f39d-c43d-4dc1-aab8-e37c264880eb" providerId="ADAL" clId="{CF0E7DC8-4F83-4E08-A75A-7ECE842A8D81}" dt="2026-06-30T15:00:30.529" v="22" actId="478"/>
          <ac:graphicFrameMkLst>
            <pc:docMk/>
            <pc:sldMk cId="263347290" sldId="2556"/>
            <ac:graphicFrameMk id="11" creationId="{C38747D4-16B7-967C-2D1C-93C811177831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6-30T15:24:18.926" v="54" actId="1076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6-30T15:00:36.770" v="27" actId="20577"/>
          <ac:spMkLst>
            <pc:docMk/>
            <pc:sldMk cId="4186037163" sldId="2557"/>
            <ac:spMk id="8" creationId="{46489F10-1B1C-29DE-B8AD-88D46430E4AD}"/>
          </ac:spMkLst>
        </pc:spChg>
        <pc:graphicFrameChg chg="del">
          <ac:chgData name="Juan Carlos Castillo Molina" userId="3321f39d-c43d-4dc1-aab8-e37c264880eb" providerId="ADAL" clId="{CF0E7DC8-4F83-4E08-A75A-7ECE842A8D81}" dt="2026-06-30T15:00:33.531" v="23" actId="478"/>
          <ac:graphicFrameMkLst>
            <pc:docMk/>
            <pc:sldMk cId="4186037163" sldId="2557"/>
            <ac:graphicFrameMk id="2" creationId="{E45A8BE9-EFF7-4A09-CE85-F50289340B09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6-30T15:24:18.926" v="54" actId="1076"/>
          <ac:graphicFrameMkLst>
            <pc:docMk/>
            <pc:sldMk cId="4186037163" sldId="2557"/>
            <ac:graphicFrameMk id="3" creationId="{2E749FE7-38E2-D477-E980-022076BFBC99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6-30T15:37:55.794" v="142" actId="1076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6-30T15:00:43.911" v="32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6-30T15:37:55.794" v="142" actId="1076"/>
          <ac:graphicFrameMkLst>
            <pc:docMk/>
            <pc:sldMk cId="1636667196" sldId="2558"/>
            <ac:graphicFrameMk id="5" creationId="{18578AB7-72B5-BE3D-7A5D-B8FB473D2806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6-30T15:37:49.307" v="141" actId="1076"/>
          <ac:graphicFrameMkLst>
            <pc:docMk/>
            <pc:sldMk cId="1636667196" sldId="2558"/>
            <ac:graphicFrameMk id="6" creationId="{7C91938B-C033-45A8-B772-192C7F469E4B}"/>
          </ac:graphicFrameMkLst>
        </pc:graphicFrameChg>
        <pc:graphicFrameChg chg="del">
          <ac:chgData name="Juan Carlos Castillo Molina" userId="3321f39d-c43d-4dc1-aab8-e37c264880eb" providerId="ADAL" clId="{CF0E7DC8-4F83-4E08-A75A-7ECE842A8D81}" dt="2026-06-30T15:00:40.937" v="28" actId="478"/>
          <ac:graphicFrameMkLst>
            <pc:docMk/>
            <pc:sldMk cId="1636667196" sldId="2558"/>
            <ac:graphicFrameMk id="7" creationId="{6205C40B-5D67-FC4A-5768-B902477EFB97}"/>
          </ac:graphicFrameMkLst>
        </pc:graphicFrameChg>
        <pc:graphicFrameChg chg="del">
          <ac:chgData name="Juan Carlos Castillo Molina" userId="3321f39d-c43d-4dc1-aab8-e37c264880eb" providerId="ADAL" clId="{CF0E7DC8-4F83-4E08-A75A-7ECE842A8D81}" dt="2026-06-30T15:37:19.611" v="133" actId="478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6-30T15:40:02.014" v="149" actId="1076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6-30T15:00:52.640" v="37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6-30T15:40:02.014" v="149" actId="1076"/>
          <ac:graphicFrameMkLst>
            <pc:docMk/>
            <pc:sldMk cId="1991370206" sldId="2559"/>
            <ac:graphicFrameMk id="5" creationId="{F6EC192E-AEEC-4F51-4A7B-2273336D0F18}"/>
          </ac:graphicFrameMkLst>
        </pc:graphicFrameChg>
        <pc:graphicFrameChg chg="del">
          <ac:chgData name="Juan Carlos Castillo Molina" userId="3321f39d-c43d-4dc1-aab8-e37c264880eb" providerId="ADAL" clId="{CF0E7DC8-4F83-4E08-A75A-7ECE842A8D81}" dt="2026-06-30T15:00:49.428" v="33" actId="478"/>
          <ac:graphicFrameMkLst>
            <pc:docMk/>
            <pc:sldMk cId="1991370206" sldId="2559"/>
            <ac:graphicFrameMk id="6" creationId="{A6EF273F-7749-4D05-2E1D-231FD1671185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6-30T15:05:00.728" v="42" actId="14100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6-30T15:00:18.264" v="8" actId="20577"/>
          <ac:spMkLst>
            <pc:docMk/>
            <pc:sldMk cId="1480523509" sldId="2560"/>
            <ac:spMk id="14" creationId="{ED9C0109-8FE2-7AA7-B0C9-DA1EFF2B43DF}"/>
          </ac:spMkLst>
        </pc:spChg>
        <pc:graphicFrameChg chg="del">
          <ac:chgData name="Juan Carlos Castillo Molina" userId="3321f39d-c43d-4dc1-aab8-e37c264880eb" providerId="ADAL" clId="{CF0E7DC8-4F83-4E08-A75A-7ECE842A8D81}" dt="2026-06-30T15:00:15.489" v="4" actId="478"/>
          <ac:graphicFrameMkLst>
            <pc:docMk/>
            <pc:sldMk cId="1480523509" sldId="2560"/>
            <ac:graphicFrameMk id="2" creationId="{7318BE71-527D-443B-42ED-7E4263DA9D42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6-30T15:05:00.728" v="42" actId="14100"/>
          <ac:graphicFrameMkLst>
            <pc:docMk/>
            <pc:sldMk cId="1480523509" sldId="2560"/>
            <ac:graphicFrameMk id="3" creationId="{2BFE6749-847F-BDA8-8A77-305223394484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8D8-49DD-B0BB-5E60F4C76633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18D8-49DD-B0BB-5E60F4C76633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8D8-49DD-B0BB-5E60F4C76633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8D8-49DD-B0BB-5E60F4C76633}"/>
                </c:ext>
              </c:extLst>
            </c:dLbl>
            <c:dLbl>
              <c:idx val="1"/>
              <c:layout>
                <c:manualLayout>
                  <c:x val="-7.8306654893690354E-3"/>
                  <c:y val="1.8564454205046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8D8-49DD-B0BB-5E60F4C76633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8D8-49DD-B0BB-5E60F4C766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224.74</c:v>
                </c:pt>
                <c:pt idx="1">
                  <c:v>301.39999999999998</c:v>
                </c:pt>
                <c:pt idx="2">
                  <c:v>338.26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8D8-49DD-B0BB-5E60F4C766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1930.72</c:v>
                </c:pt>
                <c:pt idx="1">
                  <c:v>3130.06</c:v>
                </c:pt>
                <c:pt idx="2">
                  <c:v>2921.63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8D8-49DD-B0BB-5E60F4C766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30/6/2026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30/6/2026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06/30/2026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29 DE JUNIO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29 de Junio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2BFE6749-847F-BDA8-8A77-305223394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944826"/>
              </p:ext>
            </p:extLst>
          </p:nvPr>
        </p:nvGraphicFramePr>
        <p:xfrm>
          <a:off x="1097558" y="1303043"/>
          <a:ext cx="10223498" cy="3821050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1155673203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3122274324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3762731065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1607048365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2024236023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1018978905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1423636687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1920468964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2927063549"/>
                    </a:ext>
                  </a:extLst>
                </a:gridCol>
              </a:tblGrid>
              <a:tr h="201512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636375"/>
                  </a:ext>
                </a:extLst>
              </a:tr>
              <a:tr h="201512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559546"/>
                  </a:ext>
                </a:extLst>
              </a:tr>
              <a:tr h="60453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0666836"/>
                  </a:ext>
                </a:extLst>
              </a:tr>
              <a:tr h="2015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2074611"/>
                  </a:ext>
                </a:extLst>
              </a:tr>
              <a:tr h="20151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155,165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95.74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164,174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87.46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2,724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3957318"/>
                  </a:ext>
                </a:extLst>
              </a:tr>
              <a:tr h="20151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751,654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93.20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566,700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89.54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21,773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2845918"/>
                  </a:ext>
                </a:extLst>
              </a:tr>
              <a:tr h="20151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226,970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206,361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5,704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7263082"/>
                  </a:ext>
                </a:extLst>
              </a:tr>
              <a:tr h="20151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122,950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123.89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72,347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98.40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1,927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7411451"/>
                  </a:ext>
                </a:extLst>
              </a:tr>
              <a:tr h="20151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192,053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79.72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174,821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67.55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4,663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3569749"/>
                  </a:ext>
                </a:extLst>
              </a:tr>
              <a:tr h="20151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353,422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132.36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398,098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111.76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12,087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5439444"/>
                  </a:ext>
                </a:extLst>
              </a:tr>
              <a:tr h="20151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10,413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80.96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9,562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50.98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8363091"/>
                  </a:ext>
                </a:extLst>
              </a:tr>
              <a:tr h="2015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3535776"/>
                  </a:ext>
                </a:extLst>
              </a:tr>
              <a:tr h="20151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1,592,062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90.26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49,112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87127"/>
                  </a:ext>
                </a:extLst>
              </a:tr>
              <a:tr h="2015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3863123"/>
                  </a:ext>
                </a:extLst>
              </a:tr>
              <a:tr h="19383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7152984"/>
                  </a:ext>
                </a:extLst>
              </a:tr>
              <a:tr h="201512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6398316"/>
                  </a:ext>
                </a:extLst>
              </a:tr>
              <a:tr h="201512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7945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29 de Junio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68EEE38-E13C-E44E-E391-DD72497BAF3F}"/>
              </a:ext>
            </a:extLst>
          </p:cNvPr>
          <p:cNvSpPr txBox="1"/>
          <p:nvPr/>
        </p:nvSpPr>
        <p:spPr>
          <a:xfrm>
            <a:off x="11247036" y="3119195"/>
            <a:ext cx="646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2601</a:t>
            </a:r>
            <a:endParaRPr lang="es-CR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6F53F123-A082-449B-2E13-C3A1CCAD0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627736"/>
              </p:ext>
            </p:extLst>
          </p:nvPr>
        </p:nvGraphicFramePr>
        <p:xfrm>
          <a:off x="1157433" y="1268252"/>
          <a:ext cx="9823469" cy="3884179"/>
        </p:xfrm>
        <a:graphic>
          <a:graphicData uri="http://schemas.openxmlformats.org/drawingml/2006/table">
            <a:tbl>
              <a:tblPr/>
              <a:tblGrid>
                <a:gridCol w="3001940">
                  <a:extLst>
                    <a:ext uri="{9D8B030D-6E8A-4147-A177-3AD203B41FA5}">
                      <a16:colId xmlns:a16="http://schemas.microsoft.com/office/drawing/2014/main" val="366014734"/>
                    </a:ext>
                  </a:extLst>
                </a:gridCol>
                <a:gridCol w="1576895">
                  <a:extLst>
                    <a:ext uri="{9D8B030D-6E8A-4147-A177-3AD203B41FA5}">
                      <a16:colId xmlns:a16="http://schemas.microsoft.com/office/drawing/2014/main" val="3985959139"/>
                    </a:ext>
                  </a:extLst>
                </a:gridCol>
                <a:gridCol w="1243995">
                  <a:extLst>
                    <a:ext uri="{9D8B030D-6E8A-4147-A177-3AD203B41FA5}">
                      <a16:colId xmlns:a16="http://schemas.microsoft.com/office/drawing/2014/main" val="3534622363"/>
                    </a:ext>
                  </a:extLst>
                </a:gridCol>
                <a:gridCol w="1427966">
                  <a:extLst>
                    <a:ext uri="{9D8B030D-6E8A-4147-A177-3AD203B41FA5}">
                      <a16:colId xmlns:a16="http://schemas.microsoft.com/office/drawing/2014/main" val="580854953"/>
                    </a:ext>
                  </a:extLst>
                </a:gridCol>
                <a:gridCol w="1357881">
                  <a:extLst>
                    <a:ext uri="{9D8B030D-6E8A-4147-A177-3AD203B41FA5}">
                      <a16:colId xmlns:a16="http://schemas.microsoft.com/office/drawing/2014/main" val="706396354"/>
                    </a:ext>
                  </a:extLst>
                </a:gridCol>
                <a:gridCol w="1214792">
                  <a:extLst>
                    <a:ext uri="{9D8B030D-6E8A-4147-A177-3AD203B41FA5}">
                      <a16:colId xmlns:a16="http://schemas.microsoft.com/office/drawing/2014/main" val="1058518994"/>
                    </a:ext>
                  </a:extLst>
                </a:gridCol>
              </a:tblGrid>
              <a:tr h="65645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 dirty="0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317567"/>
                  </a:ext>
                </a:extLst>
              </a:tr>
              <a:tr h="218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96648"/>
                  </a:ext>
                </a:extLst>
              </a:tr>
              <a:tr h="218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1,225,106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$338.26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80.77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6202889"/>
                  </a:ext>
                </a:extLst>
              </a:tr>
              <a:tr h="218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6,322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0.42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232307"/>
                  </a:ext>
                </a:extLst>
              </a:tr>
              <a:tr h="218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119,255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₡2,921.63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$278.00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7.86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343357"/>
                  </a:ext>
                </a:extLst>
              </a:tr>
              <a:tr h="218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667806"/>
                  </a:ext>
                </a:extLst>
              </a:tr>
              <a:tr h="218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1,350,683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89.04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183516"/>
                  </a:ext>
                </a:extLst>
              </a:tr>
              <a:tr h="218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166,184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10.96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3560813"/>
                  </a:ext>
                </a:extLst>
              </a:tr>
              <a:tr h="2422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868,713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7781797"/>
                  </a:ext>
                </a:extLst>
              </a:tr>
              <a:tr h="2422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362,715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843663"/>
                  </a:ext>
                </a:extLst>
              </a:tr>
              <a:tr h="218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1,516,867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898230"/>
                  </a:ext>
                </a:extLst>
              </a:tr>
              <a:tr h="218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2235123"/>
                  </a:ext>
                </a:extLst>
              </a:tr>
              <a:tr h="600185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 o el informado en la cosecha 2025-2026.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631103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89D5B4C4-B747-DFAF-0FB5-67DE9BDA3F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005767"/>
              </p:ext>
            </p:extLst>
          </p:nvPr>
        </p:nvGraphicFramePr>
        <p:xfrm>
          <a:off x="1157432" y="5392767"/>
          <a:ext cx="6563209" cy="561956"/>
        </p:xfrm>
        <a:graphic>
          <a:graphicData uri="http://schemas.openxmlformats.org/drawingml/2006/table">
            <a:tbl>
              <a:tblPr/>
              <a:tblGrid>
                <a:gridCol w="6563209">
                  <a:extLst>
                    <a:ext uri="{9D8B030D-6E8A-4147-A177-3AD203B41FA5}">
                      <a16:colId xmlns:a16="http://schemas.microsoft.com/office/drawing/2014/main" val="1087894770"/>
                    </a:ext>
                  </a:extLst>
                </a:gridCol>
              </a:tblGrid>
              <a:tr h="1895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Por vender (estimación): 26% Exportación (42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7085332"/>
                  </a:ext>
                </a:extLst>
              </a:tr>
              <a:tr h="13725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6990681"/>
                  </a:ext>
                </a:extLst>
              </a:tr>
              <a:tr h="1895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2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vender (estimación): 74% Consumo Nacional (123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8667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29 de Junio 2026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2E749FE7-38E2-D477-E980-022076BFBC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726123"/>
              </p:ext>
            </p:extLst>
          </p:nvPr>
        </p:nvGraphicFramePr>
        <p:xfrm>
          <a:off x="1097558" y="1245537"/>
          <a:ext cx="10018118" cy="4009590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1454240769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92215348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44871578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316988623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404728131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729773569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865260990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2587055122"/>
                    </a:ext>
                  </a:extLst>
                </a:gridCol>
              </a:tblGrid>
              <a:tr h="36654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41766"/>
                  </a:ext>
                </a:extLst>
              </a:tr>
              <a:tr h="523106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2934175"/>
                  </a:ext>
                </a:extLst>
              </a:tr>
              <a:tr h="20872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1,059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124,747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336.81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10,295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2,893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136,101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3881963"/>
                  </a:ext>
                </a:extLst>
              </a:tr>
              <a:tr h="20872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2,939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442,597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345.60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29,372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2,962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474,909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060393"/>
                  </a:ext>
                </a:extLst>
              </a:tr>
              <a:tr h="20872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137,179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346.00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29,181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2,945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166,360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2950095"/>
                  </a:ext>
                </a:extLst>
              </a:tr>
              <a:tr h="20872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57,368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313.73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2,983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2,702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60,350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578856"/>
                  </a:ext>
                </a:extLst>
              </a:tr>
              <a:tr h="20872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412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138,303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342.10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13,265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2,925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151,980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7138294"/>
                  </a:ext>
                </a:extLst>
              </a:tr>
              <a:tr h="40878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1,912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319,163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326.75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32,958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2,877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354,033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141784"/>
                  </a:ext>
                </a:extLst>
              </a:tr>
              <a:tr h="20872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5,749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411.58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1,202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6,951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0393728"/>
                  </a:ext>
                </a:extLst>
              </a:tr>
              <a:tr h="20872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6,322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1,225,106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338.26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119,255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2,921.63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1,350,682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6102834"/>
                  </a:ext>
                </a:extLst>
              </a:tr>
              <a:tr h="20872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2915806"/>
                  </a:ext>
                </a:extLst>
              </a:tr>
              <a:tr h="154336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050052"/>
                  </a:ext>
                </a:extLst>
              </a:tr>
              <a:tr h="16076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778116"/>
                  </a:ext>
                </a:extLst>
              </a:tr>
              <a:tr h="208726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$ 338.26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239337"/>
                  </a:ext>
                </a:extLst>
              </a:tr>
              <a:tr h="294466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₡2,921.63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7345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29 de Junio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18578AB7-72B5-BE3D-7A5D-B8FB473D28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81472"/>
              </p:ext>
            </p:extLst>
          </p:nvPr>
        </p:nvGraphicFramePr>
        <p:xfrm>
          <a:off x="1120387" y="1105742"/>
          <a:ext cx="9861934" cy="2390654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217087355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3570248979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3231210275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3109215424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3119276071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1237586370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1490569643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4077086202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839767879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3354306260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1886952353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133850930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3482088513"/>
                    </a:ext>
                  </a:extLst>
                </a:gridCol>
              </a:tblGrid>
              <a:tr h="160316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451803"/>
                  </a:ext>
                </a:extLst>
              </a:tr>
              <a:tr h="306543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113164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1,176,304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$224.74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76.63%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1,342,692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$301.40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78.15%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1,225,106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$338.26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80.77%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344941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24,508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1.60%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9,809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0.57%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6,322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0.42%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9975155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145,857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₡1,930.72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9.50%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152,347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₡3,130.06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8.87%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119,255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₡2,921.63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7.86%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1111039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9952938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1,346,669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87.73%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1,505,181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87.61%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1,350,683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89.04%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2114389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188,324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12.27%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212,839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12.39%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166,184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10.96%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876922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746,630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934,083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868,713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901365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454,182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37.82%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418,418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30.94%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362,715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29.45%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4791613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1,534,993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1,718,020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1,516,867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763248"/>
                  </a:ext>
                </a:extLst>
              </a:tr>
            </a:tbl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6390194"/>
              </p:ext>
            </p:extLst>
          </p:nvPr>
        </p:nvGraphicFramePr>
        <p:xfrm>
          <a:off x="1120386" y="3574222"/>
          <a:ext cx="9861935" cy="1816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29 de Junio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6EC192E-AEEC-4F51-4A7B-2273336D0F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809565"/>
              </p:ext>
            </p:extLst>
          </p:nvPr>
        </p:nvGraphicFramePr>
        <p:xfrm>
          <a:off x="1165032" y="1477176"/>
          <a:ext cx="9861935" cy="3275977"/>
        </p:xfrm>
        <a:graphic>
          <a:graphicData uri="http://schemas.openxmlformats.org/drawingml/2006/table">
            <a:tbl>
              <a:tblPr/>
              <a:tblGrid>
                <a:gridCol w="1547949">
                  <a:extLst>
                    <a:ext uri="{9D8B030D-6E8A-4147-A177-3AD203B41FA5}">
                      <a16:colId xmlns:a16="http://schemas.microsoft.com/office/drawing/2014/main" val="131315815"/>
                    </a:ext>
                  </a:extLst>
                </a:gridCol>
                <a:gridCol w="1335731">
                  <a:extLst>
                    <a:ext uri="{9D8B030D-6E8A-4147-A177-3AD203B41FA5}">
                      <a16:colId xmlns:a16="http://schemas.microsoft.com/office/drawing/2014/main" val="2224324839"/>
                    </a:ext>
                  </a:extLst>
                </a:gridCol>
                <a:gridCol w="1498015">
                  <a:extLst>
                    <a:ext uri="{9D8B030D-6E8A-4147-A177-3AD203B41FA5}">
                      <a16:colId xmlns:a16="http://schemas.microsoft.com/office/drawing/2014/main" val="3519385703"/>
                    </a:ext>
                  </a:extLst>
                </a:gridCol>
                <a:gridCol w="1597883">
                  <a:extLst>
                    <a:ext uri="{9D8B030D-6E8A-4147-A177-3AD203B41FA5}">
                      <a16:colId xmlns:a16="http://schemas.microsoft.com/office/drawing/2014/main" val="2798150174"/>
                    </a:ext>
                  </a:extLst>
                </a:gridCol>
                <a:gridCol w="2034805">
                  <a:extLst>
                    <a:ext uri="{9D8B030D-6E8A-4147-A177-3AD203B41FA5}">
                      <a16:colId xmlns:a16="http://schemas.microsoft.com/office/drawing/2014/main" val="3989205074"/>
                    </a:ext>
                  </a:extLst>
                </a:gridCol>
                <a:gridCol w="1847552">
                  <a:extLst>
                    <a:ext uri="{9D8B030D-6E8A-4147-A177-3AD203B41FA5}">
                      <a16:colId xmlns:a16="http://schemas.microsoft.com/office/drawing/2014/main" val="980383899"/>
                    </a:ext>
                  </a:extLst>
                </a:gridCol>
              </a:tblGrid>
              <a:tr h="334557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0416832"/>
                  </a:ext>
                </a:extLst>
              </a:tr>
              <a:tr h="80293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0935498"/>
                  </a:ext>
                </a:extLst>
              </a:tr>
              <a:tr h="21411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3612167"/>
                  </a:ext>
                </a:extLst>
              </a:tr>
              <a:tr h="37470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203,657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54,494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149,163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290.84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1.57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590240"/>
                  </a:ext>
                </a:extLst>
              </a:tr>
              <a:tr h="37470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16,718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14,543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289.79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0.42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4203409"/>
                  </a:ext>
                </a:extLst>
              </a:tr>
              <a:tr h="23552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167678"/>
                  </a:ext>
                </a:extLst>
              </a:tr>
              <a:tr h="2569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459068"/>
                  </a:ext>
                </a:extLst>
              </a:tr>
              <a:tr h="227498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6075548"/>
                  </a:ext>
                </a:extLst>
              </a:tr>
              <a:tr h="2274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22/6/2026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4076561"/>
                  </a:ext>
                </a:extLst>
              </a:tr>
              <a:tr h="2274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22/6/2026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8722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13621</TotalTime>
  <Words>972</Words>
  <Application>Microsoft Office PowerPoint</Application>
  <PresentationFormat>Panorámica</PresentationFormat>
  <Paragraphs>405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26</cp:revision>
  <dcterms:created xsi:type="dcterms:W3CDTF">2023-12-07T15:07:55Z</dcterms:created>
  <dcterms:modified xsi:type="dcterms:W3CDTF">2026-06-30T15:40:03Z</dcterms:modified>
</cp:coreProperties>
</file>