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60" r:id="rId4"/>
    <p:sldId id="2556" r:id="rId5"/>
    <p:sldId id="2557" r:id="rId6"/>
    <p:sldId id="2558" r:id="rId7"/>
    <p:sldId id="2559" r:id="rId8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C38DF6-6B2A-46FD-BEDD-69149FDE09EA}" v="36" dt="2026-06-23T18:54:39.6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6-16T18:04:14.028" v="4643" actId="1076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6-16T17:43:37.700" v="4573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6-16T17:43:37.700" v="4573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6-16T18:00:12.073" v="4626" actId="14100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6-16T17:43:54.388" v="4580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6-16T17:44:08.964" v="4590" actId="20577"/>
          <ac:spMkLst>
            <pc:docMk/>
            <pc:sldMk cId="263347290" sldId="2556"/>
            <ac:spMk id="6" creationId="{468EEE38-E13C-E44E-E391-DD72497BAF3F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6-16T17:56:58.241" v="4615" actId="14100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6-16T17:44:17.011" v="4594" actId="20577"/>
          <ac:spMkLst>
            <pc:docMk/>
            <pc:sldMk cId="4186037163" sldId="2557"/>
            <ac:spMk id="8" creationId="{46489F10-1B1C-29DE-B8AD-88D46430E4AD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6-16T18:02:54.637" v="4638" actId="1076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6-16T17:44:27.448" v="4598" actId="20577"/>
          <ac:spMkLst>
            <pc:docMk/>
            <pc:sldMk cId="1636667196" sldId="2558"/>
            <ac:spMk id="4" creationId="{A60CFAD0-C18E-8430-5653-649ADF4BEE77}"/>
          </ac:spMkLst>
        </pc:spChg>
      </pc:sldChg>
      <pc:sldChg chg="addSp delSp modSp add mod">
        <pc:chgData name="Juan Carlos Castillo Molina" userId="3321f39d-c43d-4dc1-aab8-e37c264880eb" providerId="ADAL" clId="{CF0E7DC8-4F83-4E08-A75A-7ECE842A8D81}" dt="2026-06-16T18:04:14.028" v="4643" actId="1076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6-16T17:44:36.507" v="4602" actId="20577"/>
          <ac:spMkLst>
            <pc:docMk/>
            <pc:sldMk cId="1991370206" sldId="2559"/>
            <ac:spMk id="4" creationId="{2B426963-1096-9604-3DE9-AE1AC8FC6352}"/>
          </ac:spMkLst>
        </pc:spChg>
      </pc:sldChg>
      <pc:sldChg chg="addSp delSp modSp add mod">
        <pc:chgData name="Juan Carlos Castillo Molina" userId="3321f39d-c43d-4dc1-aab8-e37c264880eb" providerId="ADAL" clId="{CF0E7DC8-4F83-4E08-A75A-7ECE842A8D81}" dt="2026-06-16T17:47:12.463" v="4606" actId="1076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6-16T17:43:50.559" v="4577" actId="20577"/>
          <ac:spMkLst>
            <pc:docMk/>
            <pc:sldMk cId="1480523509" sldId="2560"/>
            <ac:spMk id="14" creationId="{ED9C0109-8FE2-7AA7-B0C9-DA1EFF2B43DF}"/>
          </ac:spMkLst>
        </pc:spChg>
      </pc:sldChg>
    </pc:docChg>
  </pc:docChgLst>
  <pc:docChgLst>
    <pc:chgData name="Jorge Alejandro Hidalgo López" userId="165ae0b1-4c40-4a51-b33d-0577af1465f0" providerId="ADAL" clId="{B93CAD89-3D6A-4988-9591-8BBF08D0428E}"/>
    <pc:docChg chg="undo redo custSel modSld">
      <pc:chgData name="Jorge Alejandro Hidalgo López" userId="165ae0b1-4c40-4a51-b33d-0577af1465f0" providerId="ADAL" clId="{B93CAD89-3D6A-4988-9591-8BBF08D0428E}" dt="2026-06-23T18:54:57.738" v="188" actId="20577"/>
      <pc:docMkLst>
        <pc:docMk/>
      </pc:docMkLst>
      <pc:sldChg chg="modSp mod">
        <pc:chgData name="Jorge Alejandro Hidalgo López" userId="165ae0b1-4c40-4a51-b33d-0577af1465f0" providerId="ADAL" clId="{B93CAD89-3D6A-4988-9591-8BBF08D0428E}" dt="2026-06-23T17:02:52.215" v="1" actId="20577"/>
        <pc:sldMkLst>
          <pc:docMk/>
          <pc:sldMk cId="4284725626" sldId="256"/>
        </pc:sldMkLst>
        <pc:spChg chg="mod">
          <ac:chgData name="Jorge Alejandro Hidalgo López" userId="165ae0b1-4c40-4a51-b33d-0577af1465f0" providerId="ADAL" clId="{B93CAD89-3D6A-4988-9591-8BBF08D0428E}" dt="2026-06-23T17:02:52.215" v="1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6-23T17:38:43.559" v="42" actId="20577"/>
        <pc:sldMkLst>
          <pc:docMk/>
          <pc:sldMk cId="263347290" sldId="2556"/>
        </pc:sldMkLst>
        <pc:spChg chg="mod">
          <ac:chgData name="Jorge Alejandro Hidalgo López" userId="165ae0b1-4c40-4a51-b33d-0577af1465f0" providerId="ADAL" clId="{B93CAD89-3D6A-4988-9591-8BBF08D0428E}" dt="2026-06-23T17:38:43.559" v="42" actId="20577"/>
          <ac:spMkLst>
            <pc:docMk/>
            <pc:sldMk cId="263347290" sldId="2556"/>
            <ac:spMk id="3" creationId="{87308295-AB40-3C40-F446-14DB01B3212A}"/>
          </ac:spMkLst>
        </pc:spChg>
        <pc:spChg chg="mod">
          <ac:chgData name="Jorge Alejandro Hidalgo López" userId="165ae0b1-4c40-4a51-b33d-0577af1465f0" providerId="ADAL" clId="{B93CAD89-3D6A-4988-9591-8BBF08D0428E}" dt="2026-06-23T17:13:59.104" v="12" actId="20577"/>
          <ac:spMkLst>
            <pc:docMk/>
            <pc:sldMk cId="263347290" sldId="2556"/>
            <ac:spMk id="6" creationId="{468EEE38-E13C-E44E-E391-DD72497BAF3F}"/>
          </ac:spMkLst>
        </pc:spChg>
        <pc:graphicFrameChg chg="add mod">
          <ac:chgData name="Jorge Alejandro Hidalgo López" userId="165ae0b1-4c40-4a51-b33d-0577af1465f0" providerId="ADAL" clId="{B93CAD89-3D6A-4988-9591-8BBF08D0428E}" dt="2026-06-23T17:36:31.914" v="15"/>
          <ac:graphicFrameMkLst>
            <pc:docMk/>
            <pc:sldMk cId="263347290" sldId="2556"/>
            <ac:graphicFrameMk id="5" creationId="{10AFB886-04CA-3320-CB91-CD63D53016E4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6-23T17:36:37.490" v="16"/>
          <ac:graphicFrameMkLst>
            <pc:docMk/>
            <pc:sldMk cId="263347290" sldId="2556"/>
            <ac:graphicFrameMk id="9" creationId="{079BF8CB-0AA7-7813-CF73-5050DA09BCB9}"/>
          </ac:graphicFrameMkLst>
        </pc:graphicFrameChg>
        <pc:graphicFrameChg chg="del">
          <ac:chgData name="Jorge Alejandro Hidalgo López" userId="165ae0b1-4c40-4a51-b33d-0577af1465f0" providerId="ADAL" clId="{B93CAD89-3D6A-4988-9591-8BBF08D0428E}" dt="2026-06-23T17:36:26.617" v="13" actId="478"/>
          <ac:graphicFrameMkLst>
            <pc:docMk/>
            <pc:sldMk cId="263347290" sldId="2556"/>
            <ac:graphicFrameMk id="10" creationId="{62858B5C-DAB9-BA2C-32EC-E97A8EF45099}"/>
          </ac:graphicFrameMkLst>
        </pc:graphicFrameChg>
        <pc:graphicFrameChg chg="del">
          <ac:chgData name="Jorge Alejandro Hidalgo López" userId="165ae0b1-4c40-4a51-b33d-0577af1465f0" providerId="ADAL" clId="{B93CAD89-3D6A-4988-9591-8BBF08D0428E}" dt="2026-06-23T17:36:28.223" v="14" actId="478"/>
          <ac:graphicFrameMkLst>
            <pc:docMk/>
            <pc:sldMk cId="263347290" sldId="2556"/>
            <ac:graphicFrameMk id="11" creationId="{C38747D4-16B7-967C-2D1C-93C811177831}"/>
          </ac:graphicFrameMkLst>
        </pc:graphicFrameChg>
        <pc:graphicFrameChg chg="add del mod">
          <ac:chgData name="Jorge Alejandro Hidalgo López" userId="165ae0b1-4c40-4a51-b33d-0577af1465f0" providerId="ADAL" clId="{B93CAD89-3D6A-4988-9591-8BBF08D0428E}" dt="2026-06-23T17:36:51.094" v="18" actId="478"/>
          <ac:graphicFrameMkLst>
            <pc:docMk/>
            <pc:sldMk cId="263347290" sldId="2556"/>
            <ac:graphicFrameMk id="12" creationId="{816D21E4-50E5-5AB5-8533-3BE5F72A3013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6-23T17:36:54.978" v="19"/>
          <ac:graphicFrameMkLst>
            <pc:docMk/>
            <pc:sldMk cId="263347290" sldId="2556"/>
            <ac:graphicFrameMk id="13" creationId="{8B6BB0BC-3318-F565-5B6D-A85374BC3D88}"/>
          </ac:graphicFrameMkLst>
        </pc:graphicFrameChg>
        <pc:graphicFrameChg chg="add mod modGraphic">
          <ac:chgData name="Jorge Alejandro Hidalgo López" userId="165ae0b1-4c40-4a51-b33d-0577af1465f0" providerId="ADAL" clId="{B93CAD89-3D6A-4988-9591-8BBF08D0428E}" dt="2026-06-23T17:37:12.504" v="27" actId="14100"/>
          <ac:graphicFrameMkLst>
            <pc:docMk/>
            <pc:sldMk cId="263347290" sldId="2556"/>
            <ac:graphicFrameMk id="14" creationId="{0CBA6F96-1C3E-CE6A-F5D1-0F96513712C0}"/>
          </ac:graphicFrameMkLst>
        </pc:graphicFrameChg>
        <pc:graphicFrameChg chg="add del mod modGraphic">
          <ac:chgData name="Jorge Alejandro Hidalgo López" userId="165ae0b1-4c40-4a51-b33d-0577af1465f0" providerId="ADAL" clId="{B93CAD89-3D6A-4988-9591-8BBF08D0428E}" dt="2026-06-23T17:37:38.526" v="32" actId="478"/>
          <ac:graphicFrameMkLst>
            <pc:docMk/>
            <pc:sldMk cId="263347290" sldId="2556"/>
            <ac:graphicFrameMk id="15" creationId="{9A205E6B-B0BA-775F-51E9-63FE0F4A4BFC}"/>
          </ac:graphicFrameMkLst>
        </pc:graphicFrameChg>
        <pc:graphicFrameChg chg="add del mod modGraphic">
          <ac:chgData name="Jorge Alejandro Hidalgo López" userId="165ae0b1-4c40-4a51-b33d-0577af1465f0" providerId="ADAL" clId="{B93CAD89-3D6A-4988-9591-8BBF08D0428E}" dt="2026-06-23T17:38:14.651" v="36" actId="21"/>
          <ac:graphicFrameMkLst>
            <pc:docMk/>
            <pc:sldMk cId="263347290" sldId="2556"/>
            <ac:graphicFrameMk id="16" creationId="{0CA56035-08F5-BD32-CE5F-6271D79BEA26}"/>
          </ac:graphicFrameMkLst>
        </pc:graphicFrameChg>
        <pc:graphicFrameChg chg="add mod modGraphic">
          <ac:chgData name="Jorge Alejandro Hidalgo López" userId="165ae0b1-4c40-4a51-b33d-0577af1465f0" providerId="ADAL" clId="{B93CAD89-3D6A-4988-9591-8BBF08D0428E}" dt="2026-06-23T17:38:27.813" v="40" actId="14100"/>
          <ac:graphicFrameMkLst>
            <pc:docMk/>
            <pc:sldMk cId="263347290" sldId="2556"/>
            <ac:graphicFrameMk id="17" creationId="{DF80027E-7439-92C5-7357-04E10BEC701B}"/>
          </ac:graphicFrameMkLst>
        </pc:graphicFrameChg>
      </pc:sldChg>
      <pc:sldChg chg="addSp delSp modSp mod">
        <pc:chgData name="Jorge Alejandro Hidalgo López" userId="165ae0b1-4c40-4a51-b33d-0577af1465f0" providerId="ADAL" clId="{B93CAD89-3D6A-4988-9591-8BBF08D0428E}" dt="2026-06-23T17:51:56.808" v="51" actId="20577"/>
        <pc:sldMkLst>
          <pc:docMk/>
          <pc:sldMk cId="4186037163" sldId="2557"/>
        </pc:sldMkLst>
        <pc:spChg chg="mod">
          <ac:chgData name="Jorge Alejandro Hidalgo López" userId="165ae0b1-4c40-4a51-b33d-0577af1465f0" providerId="ADAL" clId="{B93CAD89-3D6A-4988-9591-8BBF08D0428E}" dt="2026-06-23T17:51:56.808" v="51" actId="20577"/>
          <ac:spMkLst>
            <pc:docMk/>
            <pc:sldMk cId="4186037163" sldId="2557"/>
            <ac:spMk id="8" creationId="{46489F10-1B1C-29DE-B8AD-88D46430E4AD}"/>
          </ac:spMkLst>
        </pc:spChg>
        <pc:graphicFrameChg chg="del">
          <ac:chgData name="Jorge Alejandro Hidalgo López" userId="165ae0b1-4c40-4a51-b33d-0577af1465f0" providerId="ADAL" clId="{B93CAD89-3D6A-4988-9591-8BBF08D0428E}" dt="2026-06-23T17:51:26.787" v="43" actId="478"/>
          <ac:graphicFrameMkLst>
            <pc:docMk/>
            <pc:sldMk cId="4186037163" sldId="2557"/>
            <ac:graphicFrameMk id="2" creationId="{E45A8BE9-EFF7-4A09-CE85-F50289340B09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6-23T17:51:32.713" v="44"/>
          <ac:graphicFrameMkLst>
            <pc:docMk/>
            <pc:sldMk cId="4186037163" sldId="2557"/>
            <ac:graphicFrameMk id="3" creationId="{7F711618-3606-03F4-7E44-73CCC9A0EA49}"/>
          </ac:graphicFrameMkLst>
        </pc:graphicFrameChg>
        <pc:graphicFrameChg chg="add mod modGraphic">
          <ac:chgData name="Jorge Alejandro Hidalgo López" userId="165ae0b1-4c40-4a51-b33d-0577af1465f0" providerId="ADAL" clId="{B93CAD89-3D6A-4988-9591-8BBF08D0428E}" dt="2026-06-23T17:51:45.628" v="49" actId="14100"/>
          <ac:graphicFrameMkLst>
            <pc:docMk/>
            <pc:sldMk cId="4186037163" sldId="2557"/>
            <ac:graphicFrameMk id="4" creationId="{2FE6B808-65AE-0C96-2D8A-38A72991B7A1}"/>
          </ac:graphicFrameMkLst>
        </pc:graphicFrameChg>
      </pc:sldChg>
      <pc:sldChg chg="addSp delSp modSp mod">
        <pc:chgData name="Jorge Alejandro Hidalgo López" userId="165ae0b1-4c40-4a51-b33d-0577af1465f0" providerId="ADAL" clId="{B93CAD89-3D6A-4988-9591-8BBF08D0428E}" dt="2026-06-23T18:20:23.177" v="100" actId="20577"/>
        <pc:sldMkLst>
          <pc:docMk/>
          <pc:sldMk cId="1636667196" sldId="2558"/>
        </pc:sldMkLst>
        <pc:spChg chg="mod">
          <ac:chgData name="Jorge Alejandro Hidalgo López" userId="165ae0b1-4c40-4a51-b33d-0577af1465f0" providerId="ADAL" clId="{B93CAD89-3D6A-4988-9591-8BBF08D0428E}" dt="2026-06-23T18:20:23.177" v="100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mod">
          <ac:chgData name="Jorge Alejandro Hidalgo López" userId="165ae0b1-4c40-4a51-b33d-0577af1465f0" providerId="ADAL" clId="{B93CAD89-3D6A-4988-9591-8BBF08D0428E}" dt="2026-06-23T18:17:26.718" v="54"/>
          <ac:graphicFrameMkLst>
            <pc:docMk/>
            <pc:sldMk cId="1636667196" sldId="2558"/>
            <ac:graphicFrameMk id="5" creationId="{AB01618C-F227-FBC1-E36C-B3714C1FA645}"/>
          </ac:graphicFrameMkLst>
        </pc:graphicFrameChg>
        <pc:graphicFrameChg chg="add del mod modGraphic">
          <ac:chgData name="Jorge Alejandro Hidalgo López" userId="165ae0b1-4c40-4a51-b33d-0577af1465f0" providerId="ADAL" clId="{B93CAD89-3D6A-4988-9591-8BBF08D0428E}" dt="2026-06-23T18:17:49.451" v="59" actId="478"/>
          <ac:graphicFrameMkLst>
            <pc:docMk/>
            <pc:sldMk cId="1636667196" sldId="2558"/>
            <ac:graphicFrameMk id="6" creationId="{52E3E329-0BDA-C01D-F198-E9651D91D325}"/>
          </ac:graphicFrameMkLst>
        </pc:graphicFrameChg>
        <pc:graphicFrameChg chg="del">
          <ac:chgData name="Jorge Alejandro Hidalgo López" userId="165ae0b1-4c40-4a51-b33d-0577af1465f0" providerId="ADAL" clId="{B93CAD89-3D6A-4988-9591-8BBF08D0428E}" dt="2026-06-23T18:17:19.976" v="52" actId="478"/>
          <ac:graphicFrameMkLst>
            <pc:docMk/>
            <pc:sldMk cId="1636667196" sldId="2558"/>
            <ac:graphicFrameMk id="7" creationId="{6205C40B-5D67-FC4A-5768-B902477EFB97}"/>
          </ac:graphicFrameMkLst>
        </pc:graphicFrameChg>
        <pc:graphicFrameChg chg="del">
          <ac:chgData name="Jorge Alejandro Hidalgo López" userId="165ae0b1-4c40-4a51-b33d-0577af1465f0" providerId="ADAL" clId="{B93CAD89-3D6A-4988-9591-8BBF08D0428E}" dt="2026-06-23T18:17:21.376" v="53" actId="478"/>
          <ac:graphicFrameMkLst>
            <pc:docMk/>
            <pc:sldMk cId="1636667196" sldId="2558"/>
            <ac:graphicFrameMk id="8" creationId="{7C91938B-C033-45A8-B772-192C7F469E4B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6-23T18:17:53.909" v="60"/>
          <ac:graphicFrameMkLst>
            <pc:docMk/>
            <pc:sldMk cId="1636667196" sldId="2558"/>
            <ac:graphicFrameMk id="9" creationId="{D0AE3502-A777-46DC-8203-FA95C70EAB2A}"/>
          </ac:graphicFrameMkLst>
        </pc:graphicFrameChg>
        <pc:graphicFrameChg chg="add mod modGraphic">
          <ac:chgData name="Jorge Alejandro Hidalgo López" userId="165ae0b1-4c40-4a51-b33d-0577af1465f0" providerId="ADAL" clId="{B93CAD89-3D6A-4988-9591-8BBF08D0428E}" dt="2026-06-23T18:20:00.202" v="96" actId="14100"/>
          <ac:graphicFrameMkLst>
            <pc:docMk/>
            <pc:sldMk cId="1636667196" sldId="2558"/>
            <ac:graphicFrameMk id="12" creationId="{830E4AE4-65BD-52EA-7069-334F8941044F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6-23T18:20:06.344" v="98" actId="14100"/>
          <ac:graphicFrameMkLst>
            <pc:docMk/>
            <pc:sldMk cId="1636667196" sldId="2558"/>
            <ac:graphicFrameMk id="13" creationId="{7C91938B-C033-45A8-B772-192C7F469E4B}"/>
          </ac:graphicFrameMkLst>
        </pc:graphicFrameChg>
        <pc:picChg chg="add del mod">
          <ac:chgData name="Jorge Alejandro Hidalgo López" userId="165ae0b1-4c40-4a51-b33d-0577af1465f0" providerId="ADAL" clId="{B93CAD89-3D6A-4988-9591-8BBF08D0428E}" dt="2026-06-23T18:18:19.320" v="68" actId="478"/>
          <ac:picMkLst>
            <pc:docMk/>
            <pc:sldMk cId="1636667196" sldId="2558"/>
            <ac:picMk id="11" creationId="{32AE4D60-7013-3196-4F70-860EABB1A092}"/>
          </ac:picMkLst>
        </pc:picChg>
      </pc:sldChg>
      <pc:sldChg chg="addSp delSp modSp mod">
        <pc:chgData name="Jorge Alejandro Hidalgo López" userId="165ae0b1-4c40-4a51-b33d-0577af1465f0" providerId="ADAL" clId="{B93CAD89-3D6A-4988-9591-8BBF08D0428E}" dt="2026-06-23T18:29:26.421" v="115" actId="20577"/>
        <pc:sldMkLst>
          <pc:docMk/>
          <pc:sldMk cId="1991370206" sldId="2559"/>
        </pc:sldMkLst>
        <pc:spChg chg="mod">
          <ac:chgData name="Jorge Alejandro Hidalgo López" userId="165ae0b1-4c40-4a51-b33d-0577af1465f0" providerId="ADAL" clId="{B93CAD89-3D6A-4988-9591-8BBF08D0428E}" dt="2026-06-23T18:29:26.421" v="115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mod">
          <ac:chgData name="Jorge Alejandro Hidalgo López" userId="165ae0b1-4c40-4a51-b33d-0577af1465f0" providerId="ADAL" clId="{B93CAD89-3D6A-4988-9591-8BBF08D0428E}" dt="2026-06-23T18:27:26.725" v="102"/>
          <ac:graphicFrameMkLst>
            <pc:docMk/>
            <pc:sldMk cId="1991370206" sldId="2559"/>
            <ac:graphicFrameMk id="5" creationId="{59CCD883-5891-E5F0-53D2-90EB9F7A6AFC}"/>
          </ac:graphicFrameMkLst>
        </pc:graphicFrameChg>
        <pc:graphicFrameChg chg="del">
          <ac:chgData name="Jorge Alejandro Hidalgo López" userId="165ae0b1-4c40-4a51-b33d-0577af1465f0" providerId="ADAL" clId="{B93CAD89-3D6A-4988-9591-8BBF08D0428E}" dt="2026-06-23T18:27:11.312" v="101" actId="478"/>
          <ac:graphicFrameMkLst>
            <pc:docMk/>
            <pc:sldMk cId="1991370206" sldId="2559"/>
            <ac:graphicFrameMk id="6" creationId="{A6EF273F-7749-4D05-2E1D-231FD1671185}"/>
          </ac:graphicFrameMkLst>
        </pc:graphicFrameChg>
        <pc:graphicFrameChg chg="add del mod modGraphic">
          <ac:chgData name="Jorge Alejandro Hidalgo López" userId="165ae0b1-4c40-4a51-b33d-0577af1465f0" providerId="ADAL" clId="{B93CAD89-3D6A-4988-9591-8BBF08D0428E}" dt="2026-06-23T18:29:14.331" v="109" actId="478"/>
          <ac:graphicFrameMkLst>
            <pc:docMk/>
            <pc:sldMk cId="1991370206" sldId="2559"/>
            <ac:graphicFrameMk id="7" creationId="{F5E87428-8411-B742-1762-5FF384DC2828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6-23T18:29:08.071" v="107"/>
          <ac:graphicFrameMkLst>
            <pc:docMk/>
            <pc:sldMk cId="1991370206" sldId="2559"/>
            <ac:graphicFrameMk id="8" creationId="{B43FBE7D-305B-50E6-CE15-73AA87E2DDFD}"/>
          </ac:graphicFrameMkLst>
        </pc:graphicFrameChg>
        <pc:picChg chg="add mod">
          <ac:chgData name="Jorge Alejandro Hidalgo López" userId="165ae0b1-4c40-4a51-b33d-0577af1465f0" providerId="ADAL" clId="{B93CAD89-3D6A-4988-9591-8BBF08D0428E}" dt="2026-06-23T18:29:23.314" v="113" actId="1076"/>
          <ac:picMkLst>
            <pc:docMk/>
            <pc:sldMk cId="1991370206" sldId="2559"/>
            <ac:picMk id="10" creationId="{019CA9A7-8C37-3FA3-F3EE-7C9D054B1EDB}"/>
          </ac:picMkLst>
        </pc:picChg>
      </pc:sldChg>
      <pc:sldChg chg="addSp delSp modSp mod">
        <pc:chgData name="Jorge Alejandro Hidalgo López" userId="165ae0b1-4c40-4a51-b33d-0577af1465f0" providerId="ADAL" clId="{B93CAD89-3D6A-4988-9591-8BBF08D0428E}" dt="2026-06-23T18:54:57.738" v="188" actId="20577"/>
        <pc:sldMkLst>
          <pc:docMk/>
          <pc:sldMk cId="1480523509" sldId="2560"/>
        </pc:sldMkLst>
        <pc:spChg chg="mod">
          <ac:chgData name="Jorge Alejandro Hidalgo López" userId="165ae0b1-4c40-4a51-b33d-0577af1465f0" providerId="ADAL" clId="{B93CAD89-3D6A-4988-9591-8BBF08D0428E}" dt="2026-06-23T17:03:07.304" v="3" actId="20577"/>
          <ac:spMkLst>
            <pc:docMk/>
            <pc:sldMk cId="1480523509" sldId="2560"/>
            <ac:spMk id="14" creationId="{ED9C0109-8FE2-7AA7-B0C9-DA1EFF2B43DF}"/>
          </ac:spMkLst>
        </pc:spChg>
        <pc:graphicFrameChg chg="del">
          <ac:chgData name="Jorge Alejandro Hidalgo López" userId="165ae0b1-4c40-4a51-b33d-0577af1465f0" providerId="ADAL" clId="{B93CAD89-3D6A-4988-9591-8BBF08D0428E}" dt="2026-06-23T17:12:30.756" v="4" actId="478"/>
          <ac:graphicFrameMkLst>
            <pc:docMk/>
            <pc:sldMk cId="1480523509" sldId="2560"/>
            <ac:graphicFrameMk id="2" creationId="{7318BE71-527D-443B-42ED-7E4263DA9D42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6-23T17:12:37.490" v="5"/>
          <ac:graphicFrameMkLst>
            <pc:docMk/>
            <pc:sldMk cId="1480523509" sldId="2560"/>
            <ac:graphicFrameMk id="3" creationId="{C826F689-34DF-06B2-6DF4-AC244343E447}"/>
          </ac:graphicFrameMkLst>
        </pc:graphicFrameChg>
        <pc:graphicFrameChg chg="add mod modGraphic">
          <ac:chgData name="Jorge Alejandro Hidalgo López" userId="165ae0b1-4c40-4a51-b33d-0577af1465f0" providerId="ADAL" clId="{B93CAD89-3D6A-4988-9591-8BBF08D0428E}" dt="2026-06-23T18:54:57.738" v="188" actId="20577"/>
          <ac:graphicFrameMkLst>
            <pc:docMk/>
            <pc:sldMk cId="1480523509" sldId="2560"/>
            <ac:graphicFrameMk id="4" creationId="{C41B841A-90B6-D1EA-9A94-A3F532C54772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icafe-my.sharepoint.com/personal/jhidalgo_icafe_cr/Documents/Semanal/Informe%20Junta%20Diap.%202-4-6-7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5406-4646-80C0-408567E0D5D4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406-4646-80C0-408567E0D5D4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5406-4646-80C0-408567E0D5D4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406-4646-80C0-408567E0D5D4}"/>
                </c:ext>
              </c:extLst>
            </c:dLbl>
            <c:dLbl>
              <c:idx val="1"/>
              <c:layout>
                <c:manualLayout>
                  <c:x val="-7.8306654893690354E-3"/>
                  <c:y val="1.8564454205046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406-4646-80C0-408567E0D5D4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406-4646-80C0-408567E0D5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224.69</c:v>
                </c:pt>
                <c:pt idx="1">
                  <c:v>301.14</c:v>
                </c:pt>
                <c:pt idx="2">
                  <c:v>338.47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406-4646-80C0-408567E0D5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1929.45</c:v>
                </c:pt>
                <c:pt idx="1">
                  <c:v>3135.6</c:v>
                </c:pt>
                <c:pt idx="2">
                  <c:v>2939.6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5406-4646-80C0-408567E0D5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23/6/2026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23/6/2026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06/23/2026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22 DE JUNIO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22 de Junio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C41B841A-90B6-D1EA-9A94-A3F532C547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064099"/>
              </p:ext>
            </p:extLst>
          </p:nvPr>
        </p:nvGraphicFramePr>
        <p:xfrm>
          <a:off x="1097558" y="1448139"/>
          <a:ext cx="10223498" cy="3683910"/>
        </p:xfrm>
        <a:graphic>
          <a:graphicData uri="http://schemas.openxmlformats.org/drawingml/2006/table">
            <a:tbl>
              <a:tblPr/>
              <a:tblGrid>
                <a:gridCol w="2160438">
                  <a:extLst>
                    <a:ext uri="{9D8B030D-6E8A-4147-A177-3AD203B41FA5}">
                      <a16:colId xmlns:a16="http://schemas.microsoft.com/office/drawing/2014/main" val="2350151601"/>
                    </a:ext>
                  </a:extLst>
                </a:gridCol>
                <a:gridCol w="1093079">
                  <a:extLst>
                    <a:ext uri="{9D8B030D-6E8A-4147-A177-3AD203B41FA5}">
                      <a16:colId xmlns:a16="http://schemas.microsoft.com/office/drawing/2014/main" val="924235668"/>
                    </a:ext>
                  </a:extLst>
                </a:gridCol>
                <a:gridCol w="823024">
                  <a:extLst>
                    <a:ext uri="{9D8B030D-6E8A-4147-A177-3AD203B41FA5}">
                      <a16:colId xmlns:a16="http://schemas.microsoft.com/office/drawing/2014/main" val="3986530251"/>
                    </a:ext>
                  </a:extLst>
                </a:gridCol>
                <a:gridCol w="1144517">
                  <a:extLst>
                    <a:ext uri="{9D8B030D-6E8A-4147-A177-3AD203B41FA5}">
                      <a16:colId xmlns:a16="http://schemas.microsoft.com/office/drawing/2014/main" val="34709470"/>
                    </a:ext>
                  </a:extLst>
                </a:gridCol>
                <a:gridCol w="1144517">
                  <a:extLst>
                    <a:ext uri="{9D8B030D-6E8A-4147-A177-3AD203B41FA5}">
                      <a16:colId xmlns:a16="http://schemas.microsoft.com/office/drawing/2014/main" val="2915838778"/>
                    </a:ext>
                  </a:extLst>
                </a:gridCol>
                <a:gridCol w="1067359">
                  <a:extLst>
                    <a:ext uri="{9D8B030D-6E8A-4147-A177-3AD203B41FA5}">
                      <a16:colId xmlns:a16="http://schemas.microsoft.com/office/drawing/2014/main" val="3523327196"/>
                    </a:ext>
                  </a:extLst>
                </a:gridCol>
                <a:gridCol w="887322">
                  <a:extLst>
                    <a:ext uri="{9D8B030D-6E8A-4147-A177-3AD203B41FA5}">
                      <a16:colId xmlns:a16="http://schemas.microsoft.com/office/drawing/2014/main" val="29505449"/>
                    </a:ext>
                  </a:extLst>
                </a:gridCol>
                <a:gridCol w="1144517">
                  <a:extLst>
                    <a:ext uri="{9D8B030D-6E8A-4147-A177-3AD203B41FA5}">
                      <a16:colId xmlns:a16="http://schemas.microsoft.com/office/drawing/2014/main" val="2781765462"/>
                    </a:ext>
                  </a:extLst>
                </a:gridCol>
                <a:gridCol w="758725">
                  <a:extLst>
                    <a:ext uri="{9D8B030D-6E8A-4147-A177-3AD203B41FA5}">
                      <a16:colId xmlns:a16="http://schemas.microsoft.com/office/drawing/2014/main" val="2855409926"/>
                    </a:ext>
                  </a:extLst>
                </a:gridCol>
              </a:tblGrid>
              <a:tr h="193807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252" marR="6252" marT="62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87304"/>
                  </a:ext>
                </a:extLst>
              </a:tr>
              <a:tr h="193807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779585"/>
                  </a:ext>
                </a:extLst>
              </a:tr>
              <a:tr h="58142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6252" marR="6252" marT="62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6252" marR="6252" marT="62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6252" marR="6252" marT="62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6252" marR="6252" marT="62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6252" marR="6252" marT="62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6252" marR="6252" marT="62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6252" marR="6252" marT="62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6252" marR="6252" marT="62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8776352"/>
                  </a:ext>
                </a:extLst>
              </a:tr>
              <a:tr h="1938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8443558"/>
                  </a:ext>
                </a:extLst>
              </a:tr>
              <a:tr h="19380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155,165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None/>
                      </a:pPr>
                      <a:r>
                        <a:rPr lang="es-CR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95.74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164,174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87.46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722258"/>
                  </a:ext>
                </a:extLst>
              </a:tr>
              <a:tr h="19380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751,654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None/>
                      </a:pPr>
                      <a:r>
                        <a:rPr lang="es-CR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93.20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566,617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89.53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6779504"/>
                  </a:ext>
                </a:extLst>
              </a:tr>
              <a:tr h="19380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226,970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None/>
                      </a:pPr>
                      <a:r>
                        <a:rPr lang="es-CR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101.30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206,361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87.41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8890708"/>
                  </a:ext>
                </a:extLst>
              </a:tr>
              <a:tr h="19380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122,950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None/>
                      </a:pPr>
                      <a:r>
                        <a:rPr lang="es-CR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123.89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72,347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98.40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7825535"/>
                  </a:ext>
                </a:extLst>
              </a:tr>
              <a:tr h="19380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192,053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None/>
                      </a:pPr>
                      <a:r>
                        <a:rPr lang="es-CR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79.72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174,821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67.55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8368530"/>
                  </a:ext>
                </a:extLst>
              </a:tr>
              <a:tr h="19380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353,422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None/>
                      </a:pPr>
                      <a:r>
                        <a:rPr lang="es-CR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132.36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398,098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111.76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5294817"/>
                  </a:ext>
                </a:extLst>
              </a:tr>
              <a:tr h="19380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10,413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None/>
                      </a:pPr>
                      <a:r>
                        <a:rPr lang="es-CR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80.96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9,562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50.98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0850869"/>
                  </a:ext>
                </a:extLst>
              </a:tr>
              <a:tr h="1938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5121149"/>
                  </a:ext>
                </a:extLst>
              </a:tr>
              <a:tr h="19380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100.00</a:t>
                      </a:r>
                      <a:endParaRPr lang="es-CR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6252" marR="6252" marT="62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1,591,979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90.25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52" marR="6252" marT="62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725682"/>
                  </a:ext>
                </a:extLst>
              </a:tr>
              <a:tr h="1938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2" marR="6252" marT="62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470604"/>
                  </a:ext>
                </a:extLst>
              </a:tr>
              <a:tr h="18755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6252" marR="6252" marT="62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196533"/>
                  </a:ext>
                </a:extLst>
              </a:tr>
              <a:tr h="196933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6252" marR="6252" marT="62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8227638"/>
                  </a:ext>
                </a:extLst>
              </a:tr>
              <a:tr h="196933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6252" marR="6252" marT="62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8326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22 de Junio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68EEE38-E13C-E44E-E391-DD72497BAF3F}"/>
              </a:ext>
            </a:extLst>
          </p:cNvPr>
          <p:cNvSpPr txBox="1"/>
          <p:nvPr/>
        </p:nvSpPr>
        <p:spPr>
          <a:xfrm>
            <a:off x="11247036" y="3119195"/>
            <a:ext cx="646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2514</a:t>
            </a:r>
            <a:endParaRPr lang="es-CR" dirty="0"/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0CBA6F96-1C3E-CE6A-F5D1-0F96513712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197129"/>
              </p:ext>
            </p:extLst>
          </p:nvPr>
        </p:nvGraphicFramePr>
        <p:xfrm>
          <a:off x="1137795" y="1238911"/>
          <a:ext cx="9764347" cy="3809172"/>
        </p:xfrm>
        <a:graphic>
          <a:graphicData uri="http://schemas.openxmlformats.org/drawingml/2006/table">
            <a:tbl>
              <a:tblPr/>
              <a:tblGrid>
                <a:gridCol w="3283261">
                  <a:extLst>
                    <a:ext uri="{9D8B030D-6E8A-4147-A177-3AD203B41FA5}">
                      <a16:colId xmlns:a16="http://schemas.microsoft.com/office/drawing/2014/main" val="1663722544"/>
                    </a:ext>
                  </a:extLst>
                </a:gridCol>
                <a:gridCol w="1720966">
                  <a:extLst>
                    <a:ext uri="{9D8B030D-6E8A-4147-A177-3AD203B41FA5}">
                      <a16:colId xmlns:a16="http://schemas.microsoft.com/office/drawing/2014/main" val="4170869555"/>
                    </a:ext>
                  </a:extLst>
                </a:gridCol>
                <a:gridCol w="909306">
                  <a:extLst>
                    <a:ext uri="{9D8B030D-6E8A-4147-A177-3AD203B41FA5}">
                      <a16:colId xmlns:a16="http://schemas.microsoft.com/office/drawing/2014/main" val="1552343850"/>
                    </a:ext>
                  </a:extLst>
                </a:gridCol>
                <a:gridCol w="1043564">
                  <a:extLst>
                    <a:ext uri="{9D8B030D-6E8A-4147-A177-3AD203B41FA5}">
                      <a16:colId xmlns:a16="http://schemas.microsoft.com/office/drawing/2014/main" val="1400756017"/>
                    </a:ext>
                  </a:extLst>
                </a:gridCol>
                <a:gridCol w="1489063">
                  <a:extLst>
                    <a:ext uri="{9D8B030D-6E8A-4147-A177-3AD203B41FA5}">
                      <a16:colId xmlns:a16="http://schemas.microsoft.com/office/drawing/2014/main" val="3590421078"/>
                    </a:ext>
                  </a:extLst>
                </a:gridCol>
                <a:gridCol w="1318187">
                  <a:extLst>
                    <a:ext uri="{9D8B030D-6E8A-4147-A177-3AD203B41FA5}">
                      <a16:colId xmlns:a16="http://schemas.microsoft.com/office/drawing/2014/main" val="1452719166"/>
                    </a:ext>
                  </a:extLst>
                </a:gridCol>
              </a:tblGrid>
              <a:tr h="60501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 dirty="0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671990"/>
                  </a:ext>
                </a:extLst>
              </a:tr>
              <a:tr h="2202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7229389"/>
                  </a:ext>
                </a:extLst>
              </a:tr>
              <a:tr h="2202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1,212,539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$338.47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79.96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6326688"/>
                  </a:ext>
                </a:extLst>
              </a:tr>
              <a:tr h="2202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7,109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0.47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1535171"/>
                  </a:ext>
                </a:extLst>
              </a:tr>
              <a:tr h="2202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113,315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₡2,939.60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$278.93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7.47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3351711"/>
                  </a:ext>
                </a:extLst>
              </a:tr>
              <a:tr h="2202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3913281"/>
                  </a:ext>
                </a:extLst>
              </a:tr>
              <a:tr h="2202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1,332,963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87.90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7795229"/>
                  </a:ext>
                </a:extLst>
              </a:tr>
              <a:tr h="2202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183,538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12.10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4912466"/>
                  </a:ext>
                </a:extLst>
              </a:tr>
              <a:tr h="23048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835,256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2613259"/>
                  </a:ext>
                </a:extLst>
              </a:tr>
              <a:tr h="23048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384,392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8231924"/>
                  </a:ext>
                </a:extLst>
              </a:tr>
              <a:tr h="2202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1,516,501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0365076"/>
                  </a:ext>
                </a:extLst>
              </a:tr>
              <a:tr h="2202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765794"/>
                  </a:ext>
                </a:extLst>
              </a:tr>
              <a:tr h="660759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5279130"/>
                  </a:ext>
                </a:extLst>
              </a:tr>
            </a:tbl>
          </a:graphicData>
        </a:graphic>
      </p:graphicFrame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DF80027E-7439-92C5-7357-04E10BEC70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455499"/>
              </p:ext>
            </p:extLst>
          </p:nvPr>
        </p:nvGraphicFramePr>
        <p:xfrm>
          <a:off x="1137794" y="5215563"/>
          <a:ext cx="6695566" cy="749300"/>
        </p:xfrm>
        <a:graphic>
          <a:graphicData uri="http://schemas.openxmlformats.org/drawingml/2006/table">
            <a:tbl>
              <a:tblPr/>
              <a:tblGrid>
                <a:gridCol w="6695566">
                  <a:extLst>
                    <a:ext uri="{9D8B030D-6E8A-4147-A177-3AD203B41FA5}">
                      <a16:colId xmlns:a16="http://schemas.microsoft.com/office/drawing/2014/main" val="1690372870"/>
                    </a:ext>
                  </a:extLst>
                </a:gridCol>
              </a:tblGrid>
              <a:tr h="2730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Por vender (estimación): 30% Exportación (54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376379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906289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2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vender (estimación): 70% Consumo Nacional (129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2599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22 de Junio 2026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FE6B808-65AE-0C96-2D8A-38A72991B7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05742"/>
              </p:ext>
            </p:extLst>
          </p:nvPr>
        </p:nvGraphicFramePr>
        <p:xfrm>
          <a:off x="1097558" y="1253332"/>
          <a:ext cx="10018119" cy="4094957"/>
        </p:xfrm>
        <a:graphic>
          <a:graphicData uri="http://schemas.openxmlformats.org/drawingml/2006/table">
            <a:tbl>
              <a:tblPr/>
              <a:tblGrid>
                <a:gridCol w="1279956">
                  <a:extLst>
                    <a:ext uri="{9D8B030D-6E8A-4147-A177-3AD203B41FA5}">
                      <a16:colId xmlns:a16="http://schemas.microsoft.com/office/drawing/2014/main" val="3002678793"/>
                    </a:ext>
                  </a:extLst>
                </a:gridCol>
                <a:gridCol w="1206113">
                  <a:extLst>
                    <a:ext uri="{9D8B030D-6E8A-4147-A177-3AD203B41FA5}">
                      <a16:colId xmlns:a16="http://schemas.microsoft.com/office/drawing/2014/main" val="1948255048"/>
                    </a:ext>
                  </a:extLst>
                </a:gridCol>
                <a:gridCol w="1279956">
                  <a:extLst>
                    <a:ext uri="{9D8B030D-6E8A-4147-A177-3AD203B41FA5}">
                      <a16:colId xmlns:a16="http://schemas.microsoft.com/office/drawing/2014/main" val="850586611"/>
                    </a:ext>
                  </a:extLst>
                </a:gridCol>
                <a:gridCol w="1279956">
                  <a:extLst>
                    <a:ext uri="{9D8B030D-6E8A-4147-A177-3AD203B41FA5}">
                      <a16:colId xmlns:a16="http://schemas.microsoft.com/office/drawing/2014/main" val="1506183997"/>
                    </a:ext>
                  </a:extLst>
                </a:gridCol>
                <a:gridCol w="1279956">
                  <a:extLst>
                    <a:ext uri="{9D8B030D-6E8A-4147-A177-3AD203B41FA5}">
                      <a16:colId xmlns:a16="http://schemas.microsoft.com/office/drawing/2014/main" val="1035558074"/>
                    </a:ext>
                  </a:extLst>
                </a:gridCol>
                <a:gridCol w="1279956">
                  <a:extLst>
                    <a:ext uri="{9D8B030D-6E8A-4147-A177-3AD203B41FA5}">
                      <a16:colId xmlns:a16="http://schemas.microsoft.com/office/drawing/2014/main" val="2615150378"/>
                    </a:ext>
                  </a:extLst>
                </a:gridCol>
                <a:gridCol w="1206113">
                  <a:extLst>
                    <a:ext uri="{9D8B030D-6E8A-4147-A177-3AD203B41FA5}">
                      <a16:colId xmlns:a16="http://schemas.microsoft.com/office/drawing/2014/main" val="476698707"/>
                    </a:ext>
                  </a:extLst>
                </a:gridCol>
                <a:gridCol w="1206113">
                  <a:extLst>
                    <a:ext uri="{9D8B030D-6E8A-4147-A177-3AD203B41FA5}">
                      <a16:colId xmlns:a16="http://schemas.microsoft.com/office/drawing/2014/main" val="3815563249"/>
                    </a:ext>
                  </a:extLst>
                </a:gridCol>
              </a:tblGrid>
              <a:tr h="478832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3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6225687"/>
                  </a:ext>
                </a:extLst>
              </a:tr>
              <a:tr h="61324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786444"/>
                  </a:ext>
                </a:extLst>
              </a:tr>
              <a:tr h="20161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647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122,745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337.07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9,394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2,954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132,785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3600228"/>
                  </a:ext>
                </a:extLst>
              </a:tr>
              <a:tr h="20161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3,763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436,554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346.00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29,110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2,962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469,426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3530434"/>
                  </a:ext>
                </a:extLst>
              </a:tr>
              <a:tr h="20161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                 -  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136,253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346.20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26,189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2,980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162,442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759431"/>
                  </a:ext>
                </a:extLst>
              </a:tr>
              <a:tr h="20161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375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56,000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314.08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2,983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2,702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59,357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90"/>
                  </a:ext>
                </a:extLst>
              </a:tr>
              <a:tr h="20161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412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136,234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342.43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12,453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2,949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149,099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9393343"/>
                  </a:ext>
                </a:extLst>
              </a:tr>
              <a:tr h="3819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1,912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319,004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326.69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31,985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2,886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352,902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5437500"/>
                  </a:ext>
                </a:extLst>
              </a:tr>
              <a:tr h="2072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                 -  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5,749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411.58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1,202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3,351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  6,951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8422178"/>
                  </a:ext>
                </a:extLst>
              </a:tr>
              <a:tr h="20721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  7,109 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  1,212,539 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338.47 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  113,315 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2,939.60 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1" i="0" u="none" strike="noStrike">
                          <a:effectLst/>
                          <a:latin typeface="Arial" panose="020B0604020202020204" pitchFamily="34" charset="0"/>
                        </a:rPr>
                        <a:t>  1,332,963 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6276230"/>
                  </a:ext>
                </a:extLst>
              </a:tr>
              <a:tr h="2072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6974392"/>
                  </a:ext>
                </a:extLst>
              </a:tr>
              <a:tr h="196013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9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227514"/>
                  </a:ext>
                </a:extLst>
              </a:tr>
              <a:tr h="201613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17" marR="6017" marT="60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17" marR="6017" marT="601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17" marR="6017" marT="60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63364"/>
                  </a:ext>
                </a:extLst>
              </a:tr>
              <a:tr h="274418">
                <a:tc grid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9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9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$ 338.47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9901444"/>
                  </a:ext>
                </a:extLst>
              </a:tr>
              <a:tr h="274418">
                <a:tc grid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Arial" panose="020B0604020202020204" pitchFamily="34" charset="0"/>
                        </a:rPr>
                        <a:t>₡2,939.60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17" marR="6017" marT="60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17" marR="6017" marT="601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45863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22 de Junio 2026</a:t>
            </a: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830E4AE4-65BD-52EA-7069-334F894104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900626"/>
              </p:ext>
            </p:extLst>
          </p:nvPr>
        </p:nvGraphicFramePr>
        <p:xfrm>
          <a:off x="1120387" y="1082280"/>
          <a:ext cx="9861934" cy="2834640"/>
        </p:xfrm>
        <a:graphic>
          <a:graphicData uri="http://schemas.openxmlformats.org/drawingml/2006/table">
            <a:tbl>
              <a:tblPr/>
              <a:tblGrid>
                <a:gridCol w="1454945">
                  <a:extLst>
                    <a:ext uri="{9D8B030D-6E8A-4147-A177-3AD203B41FA5}">
                      <a16:colId xmlns:a16="http://schemas.microsoft.com/office/drawing/2014/main" val="1998201109"/>
                    </a:ext>
                  </a:extLst>
                </a:gridCol>
                <a:gridCol w="774405">
                  <a:extLst>
                    <a:ext uri="{9D8B030D-6E8A-4147-A177-3AD203B41FA5}">
                      <a16:colId xmlns:a16="http://schemas.microsoft.com/office/drawing/2014/main" val="2131247753"/>
                    </a:ext>
                  </a:extLst>
                </a:gridCol>
                <a:gridCol w="815473">
                  <a:extLst>
                    <a:ext uri="{9D8B030D-6E8A-4147-A177-3AD203B41FA5}">
                      <a16:colId xmlns:a16="http://schemas.microsoft.com/office/drawing/2014/main" val="1953587627"/>
                    </a:ext>
                  </a:extLst>
                </a:gridCol>
                <a:gridCol w="264001">
                  <a:extLst>
                    <a:ext uri="{9D8B030D-6E8A-4147-A177-3AD203B41FA5}">
                      <a16:colId xmlns:a16="http://schemas.microsoft.com/office/drawing/2014/main" val="2079222651"/>
                    </a:ext>
                  </a:extLst>
                </a:gridCol>
                <a:gridCol w="1161608">
                  <a:extLst>
                    <a:ext uri="{9D8B030D-6E8A-4147-A177-3AD203B41FA5}">
                      <a16:colId xmlns:a16="http://schemas.microsoft.com/office/drawing/2014/main" val="393494303"/>
                    </a:ext>
                  </a:extLst>
                </a:gridCol>
                <a:gridCol w="774405">
                  <a:extLst>
                    <a:ext uri="{9D8B030D-6E8A-4147-A177-3AD203B41FA5}">
                      <a16:colId xmlns:a16="http://schemas.microsoft.com/office/drawing/2014/main" val="1820912995"/>
                    </a:ext>
                  </a:extLst>
                </a:gridCol>
                <a:gridCol w="733338">
                  <a:extLst>
                    <a:ext uri="{9D8B030D-6E8A-4147-A177-3AD203B41FA5}">
                      <a16:colId xmlns:a16="http://schemas.microsoft.com/office/drawing/2014/main" val="4020149558"/>
                    </a:ext>
                  </a:extLst>
                </a:gridCol>
                <a:gridCol w="264001">
                  <a:extLst>
                    <a:ext uri="{9D8B030D-6E8A-4147-A177-3AD203B41FA5}">
                      <a16:colId xmlns:a16="http://schemas.microsoft.com/office/drawing/2014/main" val="975311281"/>
                    </a:ext>
                  </a:extLst>
                </a:gridCol>
                <a:gridCol w="1161608">
                  <a:extLst>
                    <a:ext uri="{9D8B030D-6E8A-4147-A177-3AD203B41FA5}">
                      <a16:colId xmlns:a16="http://schemas.microsoft.com/office/drawing/2014/main" val="64500012"/>
                    </a:ext>
                  </a:extLst>
                </a:gridCol>
                <a:gridCol w="774405">
                  <a:extLst>
                    <a:ext uri="{9D8B030D-6E8A-4147-A177-3AD203B41FA5}">
                      <a16:colId xmlns:a16="http://schemas.microsoft.com/office/drawing/2014/main" val="48085050"/>
                    </a:ext>
                  </a:extLst>
                </a:gridCol>
                <a:gridCol w="815473">
                  <a:extLst>
                    <a:ext uri="{9D8B030D-6E8A-4147-A177-3AD203B41FA5}">
                      <a16:colId xmlns:a16="http://schemas.microsoft.com/office/drawing/2014/main" val="2818319677"/>
                    </a:ext>
                  </a:extLst>
                </a:gridCol>
                <a:gridCol w="193601">
                  <a:extLst>
                    <a:ext uri="{9D8B030D-6E8A-4147-A177-3AD203B41FA5}">
                      <a16:colId xmlns:a16="http://schemas.microsoft.com/office/drawing/2014/main" val="975538807"/>
                    </a:ext>
                  </a:extLst>
                </a:gridCol>
                <a:gridCol w="674671">
                  <a:extLst>
                    <a:ext uri="{9D8B030D-6E8A-4147-A177-3AD203B41FA5}">
                      <a16:colId xmlns:a16="http://schemas.microsoft.com/office/drawing/2014/main" val="2488776986"/>
                    </a:ext>
                  </a:extLst>
                </a:gridCol>
              </a:tblGrid>
              <a:tr h="137988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4715188"/>
                  </a:ext>
                </a:extLst>
              </a:tr>
              <a:tr h="2759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 dirty="0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7569276"/>
                  </a:ext>
                </a:extLst>
              </a:tr>
              <a:tr h="1655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 Light" panose="020F0302020204030204" pitchFamily="34" charset="0"/>
                        </a:rPr>
                        <a:t>1,171,532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$224.69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76.34%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1,324,268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$301.14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77.07%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1,212,539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$338.47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79.96%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073968"/>
                  </a:ext>
                </a:extLst>
              </a:tr>
              <a:tr h="1655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24,964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1.63%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9,809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0.57%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7,109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0.47%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915372"/>
                  </a:ext>
                </a:extLst>
              </a:tr>
              <a:tr h="1655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143,115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₡1,929.45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9.33%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144,125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₡3,135.60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8.39%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113,315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₡2,939.60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7.47%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34647"/>
                  </a:ext>
                </a:extLst>
              </a:tr>
              <a:tr h="3311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0.02%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2364096"/>
                  </a:ext>
                </a:extLst>
              </a:tr>
              <a:tr h="3311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1,339,611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87.29%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1,478,535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 dirty="0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86.05%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1,332,963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87.90%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2066285"/>
                  </a:ext>
                </a:extLst>
              </a:tr>
              <a:tr h="3311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194,989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12.71%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239,712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 Light" panose="020F0302020204030204" pitchFamily="34" charset="0"/>
                        </a:rPr>
                        <a:t>13.95%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183,538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12.10%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073593"/>
                  </a:ext>
                </a:extLst>
              </a:tr>
              <a:tr h="3311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722,215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906,762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 Light" panose="020F0302020204030204" pitchFamily="34" charset="0"/>
                        </a:rPr>
                        <a:t>835,256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8649288"/>
                  </a:ext>
                </a:extLst>
              </a:tr>
              <a:tr h="1655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474,281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39.64%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427,315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32.03%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384,392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31.52%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484338"/>
                  </a:ext>
                </a:extLst>
              </a:tr>
              <a:tr h="1655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1,534,600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 Light" panose="020F0302020204030204" pitchFamily="34" charset="0"/>
                        </a:rPr>
                        <a:t>1,718,247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1,516,501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7354584"/>
                  </a:ext>
                </a:extLst>
              </a:tr>
            </a:tbl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9245938"/>
              </p:ext>
            </p:extLst>
          </p:nvPr>
        </p:nvGraphicFramePr>
        <p:xfrm>
          <a:off x="1120385" y="3971284"/>
          <a:ext cx="9861934" cy="1402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22 de Junio 2026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19CA9A7-8C37-3FA3-F3EE-7C9D054B1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7" y="1388182"/>
            <a:ext cx="9861936" cy="255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13676</TotalTime>
  <Words>873</Words>
  <Application>Microsoft Office PowerPoint</Application>
  <PresentationFormat>Panorámica</PresentationFormat>
  <Paragraphs>362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Jorge Alejandro Hidalgo López</cp:lastModifiedBy>
  <cp:revision>26</cp:revision>
  <dcterms:created xsi:type="dcterms:W3CDTF">2023-12-07T15:07:55Z</dcterms:created>
  <dcterms:modified xsi:type="dcterms:W3CDTF">2026-06-23T18:55:03Z</dcterms:modified>
</cp:coreProperties>
</file>